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69" r:id="rId3"/>
    <p:sldId id="273" r:id="rId4"/>
    <p:sldId id="275" r:id="rId5"/>
    <p:sldId id="276" r:id="rId6"/>
    <p:sldId id="270" r:id="rId7"/>
    <p:sldId id="271" r:id="rId8"/>
    <p:sldId id="274" r:id="rId9"/>
    <p:sldId id="279" r:id="rId10"/>
    <p:sldId id="277" r:id="rId11"/>
    <p:sldId id="278" r:id="rId12"/>
    <p:sldId id="272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7" autoAdjust="0"/>
    <p:restoredTop sz="86304" autoAdjust="0"/>
  </p:normalViewPr>
  <p:slideViewPr>
    <p:cSldViewPr>
      <p:cViewPr varScale="1">
        <p:scale>
          <a:sx n="65" d="100"/>
          <a:sy n="65" d="100"/>
        </p:scale>
        <p:origin x="31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Flexible</a:t>
            </a:r>
            <a:r>
              <a:rPr lang="en-US" baseline="0" dirty="0" smtClean="0"/>
              <a:t> layout options</a:t>
            </a:r>
          </a:p>
          <a:p>
            <a:r>
              <a:rPr lang="en-US" baseline="0" dirty="0" smtClean="0"/>
              <a:t>Build your own if you want!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3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for that matter, </a:t>
            </a:r>
            <a:r>
              <a:rPr lang="en-US" dirty="0" err="1" smtClean="0"/>
              <a:t>tikz</a:t>
            </a:r>
            <a:endParaRPr lang="en-US" dirty="0" smtClean="0"/>
          </a:p>
          <a:p>
            <a:r>
              <a:rPr lang="en-US" dirty="0" smtClean="0"/>
              <a:t>building</a:t>
            </a:r>
            <a:r>
              <a:rPr lang="en-US" baseline="0" dirty="0" smtClean="0"/>
              <a:t> basic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circos.ca</a:t>
            </a:r>
            <a:r>
              <a:rPr lang="en-US" dirty="0" smtClean="0"/>
              <a:t>/intro/</a:t>
            </a:r>
            <a:r>
              <a:rPr lang="en-US" dirty="0" err="1" smtClean="0"/>
              <a:t>published_images</a:t>
            </a:r>
            <a:r>
              <a:rPr lang="en-US" dirty="0" smtClean="0"/>
              <a:t>/</a:t>
            </a:r>
            <a:r>
              <a:rPr lang="en-US" dirty="0" err="1" smtClean="0"/>
              <a:t>img</a:t>
            </a:r>
            <a:r>
              <a:rPr lang="en-US" dirty="0" smtClean="0"/>
              <a:t>/</a:t>
            </a:r>
            <a:r>
              <a:rPr lang="en-US" dirty="0" err="1" smtClean="0"/>
              <a:t>circos-gloeobacter.png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circos.ca</a:t>
            </a:r>
            <a:r>
              <a:rPr lang="en-US" dirty="0" smtClean="0"/>
              <a:t>/intro/</a:t>
            </a:r>
            <a:r>
              <a:rPr lang="en-US" dirty="0" err="1" smtClean="0"/>
              <a:t>published_images</a:t>
            </a:r>
            <a:r>
              <a:rPr lang="en-US" dirty="0" smtClean="0"/>
              <a:t>/</a:t>
            </a:r>
            <a:r>
              <a:rPr lang="en-US" dirty="0" err="1" smtClean="0"/>
              <a:t>img</a:t>
            </a:r>
            <a:r>
              <a:rPr lang="en-US" dirty="0" smtClean="0"/>
              <a:t>/</a:t>
            </a:r>
            <a:r>
              <a:rPr lang="en-US" dirty="0" err="1" smtClean="0"/>
              <a:t>circos-placenta.png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1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2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don’t recommend any of these, given the other options.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5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yes, it’s a graph data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26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4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see this in action next!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5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>
            <a:normAutofit/>
          </a:bodyPr>
          <a:lstStyle/>
          <a:p>
            <a:r>
              <a:rPr lang="en-US" dirty="0"/>
              <a:t>Tools for Visualizing </a:t>
            </a:r>
            <a:r>
              <a:rPr lang="en-US" dirty="0" smtClean="0"/>
              <a:t>Networks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7" y="990600"/>
            <a:ext cx="8915400" cy="46319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0600" y="62484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nicolewhite.github.io</a:t>
            </a:r>
            <a:r>
              <a:rPr lang="en-US" sz="1400" dirty="0"/>
              <a:t>/2014/06/30/create-shiny-app-neo4j-graphene.html</a:t>
            </a:r>
          </a:p>
        </p:txBody>
      </p:sp>
    </p:spTree>
    <p:extLst>
      <p:ext uri="{BB962C8B-B14F-4D97-AF65-F5344CB8AC3E}">
        <p14:creationId xmlns:p14="http://schemas.microsoft.com/office/powerpoint/2010/main" val="10864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err="1" smtClean="0"/>
              <a:t>NetworkX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58" y="4119089"/>
            <a:ext cx="2818462" cy="2625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64" y="4642205"/>
            <a:ext cx="3023936" cy="1912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76" y="1417638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options: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7" y="2175733"/>
            <a:ext cx="2542280" cy="2741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85" y="4309613"/>
            <a:ext cx="2467110" cy="2244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99" y="1617079"/>
            <a:ext cx="2303692" cy="2323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000" y="1434532"/>
            <a:ext cx="3007709" cy="277864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5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34" y="1981200"/>
            <a:ext cx="7722932" cy="3505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03" y="1676400"/>
            <a:ext cx="3512034" cy="4837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04" y="1447800"/>
            <a:ext cx="3500196" cy="4821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284" y="152400"/>
            <a:ext cx="8229600" cy="1143000"/>
          </a:xfrm>
        </p:spPr>
        <p:txBody>
          <a:bodyPr/>
          <a:lstStyle/>
          <a:p>
            <a:r>
              <a:rPr lang="en-US" dirty="0" err="1" smtClean="0"/>
              <a:t>Circos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36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“Tableau for networks”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Many popular layout algorithms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Works with tabular network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Open source</a:t>
            </a:r>
            <a:r>
              <a:rPr lang="en-US" sz="3600" dirty="0" smtClean="0"/>
              <a:t>, lots of statistics, somewhat prone to crash computer</a:t>
            </a: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93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81000"/>
            <a:ext cx="7848600" cy="6358995"/>
          </a:xfrm>
        </p:spPr>
      </p:pic>
    </p:spTree>
    <p:extLst>
      <p:ext uri="{BB962C8B-B14F-4D97-AF65-F5344CB8AC3E}">
        <p14:creationId xmlns:p14="http://schemas.microsoft.com/office/powerpoint/2010/main" val="191971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sigma.js</a:t>
            </a:r>
            <a:r>
              <a:rPr lang="en-US" dirty="0" smtClean="0"/>
              <a:t>, Raphael, </a:t>
            </a:r>
            <a:r>
              <a:rPr lang="en-US" dirty="0" err="1" smtClean="0"/>
              <a:t>Cytoscape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3048000"/>
            <a:ext cx="8229600" cy="4525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 smtClean="0"/>
              <a:t>?</a:t>
            </a:r>
            <a:endParaRPr lang="en-US" sz="9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66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391"/>
          <a:stretch/>
        </p:blipFill>
        <p:spPr>
          <a:xfrm>
            <a:off x="2667000" y="4197453"/>
            <a:ext cx="4628080" cy="2423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Maryland HCI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ManyNets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NodeXL</a:t>
            </a:r>
            <a:r>
              <a:rPr lang="en-US" dirty="0" smtClean="0"/>
              <a:t>: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+more!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382397"/>
            <a:ext cx="5334000" cy="248009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87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779885"/>
            <a:ext cx="9144000" cy="453013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118</Words>
  <Application>Microsoft Office PowerPoint</Application>
  <PresentationFormat>On-screen Show (4:3)</PresentationFormat>
  <Paragraphs>46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Office Theme</vt:lpstr>
      <vt:lpstr>Custom Design</vt:lpstr>
      <vt:lpstr>Tools for Visualizing Networks</vt:lpstr>
      <vt:lpstr>D3.js</vt:lpstr>
      <vt:lpstr>Graphviz</vt:lpstr>
      <vt:lpstr>Circos</vt:lpstr>
      <vt:lpstr>Gephi</vt:lpstr>
      <vt:lpstr>PowerPoint Presentation</vt:lpstr>
      <vt:lpstr>sigma.js, Raphael, Cytoscape</vt:lpstr>
      <vt:lpstr>Maryland HCI Lab</vt:lpstr>
      <vt:lpstr>neo4j</vt:lpstr>
      <vt:lpstr>PowerPoint Presentation</vt:lpstr>
      <vt:lpstr>NetworkX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Pam Hunt</cp:lastModifiedBy>
  <cp:revision>94</cp:revision>
  <dcterms:created xsi:type="dcterms:W3CDTF">2016-03-21T14:12:59Z</dcterms:created>
  <dcterms:modified xsi:type="dcterms:W3CDTF">2017-01-25T13:10:20Z</dcterms:modified>
</cp:coreProperties>
</file>